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3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1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9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8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6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1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13BEF-7CB0-4FF9-9871-95F20DDCD50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153C-9A2C-4580-B846-00C2EB47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8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Slides are </a:t>
            </a:r>
            <a:r>
              <a:rPr lang="en-US" smtClean="0"/>
              <a:t>in pdf, </a:t>
            </a:r>
            <a:br>
              <a:rPr lang="en-US" smtClean="0"/>
            </a:br>
            <a:r>
              <a:rPr lang="en-US" smtClean="0"/>
              <a:t>uploaded </a:t>
            </a:r>
            <a:r>
              <a:rPr lang="en-US" dirty="0" smtClean="0"/>
              <a:t>as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2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Slides are in pdf,  uploaded as paper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are in pdf,  uploaded as paper</dc:title>
  <dc:creator>Guy Arie</dc:creator>
  <cp:lastModifiedBy>Guy Arie</cp:lastModifiedBy>
  <cp:revision>1</cp:revision>
  <dcterms:created xsi:type="dcterms:W3CDTF">2015-12-31T08:25:00Z</dcterms:created>
  <dcterms:modified xsi:type="dcterms:W3CDTF">2015-12-31T08:25:14Z</dcterms:modified>
</cp:coreProperties>
</file>