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3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B23-10A7-4BBF-B061-E178182846C4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FD00-0D63-47D6-A10F-832BE320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Ecosystem Impacts of Severe Warming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Robert Mendelsohn, Iain C. Prentice, Oswald Schmitz, Robert Stocker, Robert </a:t>
            </a:r>
            <a:r>
              <a:rPr lang="en-US" dirty="0" err="1" smtClean="0"/>
              <a:t>Buchkowski</a:t>
            </a:r>
            <a:r>
              <a:rPr lang="en-US" dirty="0" smtClean="0"/>
              <a:t>, Benjamin Dawson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Biomass by Year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391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evidence that ecosystems will collapse from climate change</a:t>
            </a:r>
          </a:p>
          <a:p>
            <a:r>
              <a:rPr lang="en-US" dirty="0" smtClean="0"/>
              <a:t>Evidence points to large movements in biomes</a:t>
            </a:r>
          </a:p>
          <a:p>
            <a:r>
              <a:rPr lang="en-US" dirty="0" smtClean="0"/>
              <a:t>NPP is likely to rise</a:t>
            </a:r>
          </a:p>
          <a:p>
            <a:r>
              <a:rPr lang="en-US" dirty="0" smtClean="0"/>
              <a:t>Biomass could go up or down </a:t>
            </a:r>
          </a:p>
          <a:p>
            <a:r>
              <a:rPr lang="en-US" dirty="0" smtClean="0"/>
              <a:t>Large ecosystem changes will likely lead to initial benefits but harmful effects above 5°C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Ecosystems Collapse?</a:t>
            </a:r>
            <a:endParaRPr lang="en-US" dirty="0"/>
          </a:p>
        </p:txBody>
      </p:sp>
      <p:pic>
        <p:nvPicPr>
          <p:cNvPr id="1026" name="Picture 2" descr="http://i.cdn.travel.cnn.com/sites/default/files/styles/inline_image_300x400/public/2013/03/05/desertair_cover.jpg?itok=WSUUMY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8301"/>
            <a:ext cx="3238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nceton.edu/main/images/news/2013/09/hedin_BattermanEtAl_Photo_3_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599"/>
            <a:ext cx="35814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67200" y="3586047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6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emissions trajectory (RCP8.5)</a:t>
            </a:r>
          </a:p>
          <a:p>
            <a:r>
              <a:rPr lang="en-US" dirty="0" smtClean="0"/>
              <a:t>Four climate models- now to 2300</a:t>
            </a:r>
          </a:p>
          <a:p>
            <a:r>
              <a:rPr lang="en-US" dirty="0" smtClean="0"/>
              <a:t>Dynamic Ecosystem Vegetation Model </a:t>
            </a:r>
            <a:r>
              <a:rPr lang="en-US" dirty="0"/>
              <a:t>LPX-Bern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Change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629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Biomes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924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2300 Biomes (MPI climate)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Area by Temperature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1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NPP by Year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239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NonForest</a:t>
            </a:r>
            <a:r>
              <a:rPr lang="en-US" dirty="0" smtClean="0"/>
              <a:t> NPP by Year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16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Ecosystem Impacts of Severe Warming</vt:lpstr>
      <vt:lpstr>Will Ecosystems Collapse?</vt:lpstr>
      <vt:lpstr>Integrated Assessment</vt:lpstr>
      <vt:lpstr>Temperature Change</vt:lpstr>
      <vt:lpstr>Current Biomes </vt:lpstr>
      <vt:lpstr>2300 Biomes (MPI climate)</vt:lpstr>
      <vt:lpstr>Forest Area by Temperature</vt:lpstr>
      <vt:lpstr>Forest NPP by Year</vt:lpstr>
      <vt:lpstr>NonForest NPP by Year</vt:lpstr>
      <vt:lpstr>Total Biomass by Year</vt:lpstr>
      <vt:lpstr>Conclusion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Ecosystem Impacts of Severe Warming</dc:title>
  <dc:creator>Mendelsohn, Robert</dc:creator>
  <cp:lastModifiedBy>Mendelsohn, Robert</cp:lastModifiedBy>
  <cp:revision>5</cp:revision>
  <dcterms:created xsi:type="dcterms:W3CDTF">2015-12-28T18:43:35Z</dcterms:created>
  <dcterms:modified xsi:type="dcterms:W3CDTF">2015-12-28T19:26:04Z</dcterms:modified>
</cp:coreProperties>
</file>